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69" r:id="rId3"/>
    <p:sldId id="271" r:id="rId4"/>
    <p:sldId id="270" r:id="rId5"/>
    <p:sldId id="268" r:id="rId6"/>
    <p:sldId id="260" r:id="rId7"/>
    <p:sldId id="261" r:id="rId8"/>
    <p:sldId id="257" r:id="rId9"/>
    <p:sldId id="263" r:id="rId10"/>
    <p:sldId id="273" r:id="rId11"/>
    <p:sldId id="266" r:id="rId12"/>
    <p:sldId id="272" r:id="rId13"/>
    <p:sldId id="262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>
        <p:scale>
          <a:sx n="60" d="100"/>
          <a:sy n="60" d="100"/>
        </p:scale>
        <p:origin x="-1080" y="-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C7AD5-1255-4000-89E4-82BE25A2CF5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A53BA-0A02-4CD8-AF93-B266A6A98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70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53BA-0A02-4CD8-AF93-B266A6A98A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7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B6C-3EE6-4934-8043-53FCD9D86F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9E51-C7F3-478E-A097-D6DB721EA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7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B6C-3EE6-4934-8043-53FCD9D86F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9E51-C7F3-478E-A097-D6DB721EA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9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B6C-3EE6-4934-8043-53FCD9D86F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9E51-C7F3-478E-A097-D6DB721EAB5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358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B6C-3EE6-4934-8043-53FCD9D86F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9E51-C7F3-478E-A097-D6DB721EA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8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B6C-3EE6-4934-8043-53FCD9D86F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9E51-C7F3-478E-A097-D6DB721EAB5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193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B6C-3EE6-4934-8043-53FCD9D86F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9E51-C7F3-478E-A097-D6DB721EA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818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B6C-3EE6-4934-8043-53FCD9D86F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9E51-C7F3-478E-A097-D6DB721EA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78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B6C-3EE6-4934-8043-53FCD9D86F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9E51-C7F3-478E-A097-D6DB721EA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6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B6C-3EE6-4934-8043-53FCD9D86F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9E51-C7F3-478E-A097-D6DB721EA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7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B6C-3EE6-4934-8043-53FCD9D86F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9E51-C7F3-478E-A097-D6DB721EA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4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B6C-3EE6-4934-8043-53FCD9D86F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9E51-C7F3-478E-A097-D6DB721EA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93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B6C-3EE6-4934-8043-53FCD9D86F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9E51-C7F3-478E-A097-D6DB721EA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0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B6C-3EE6-4934-8043-53FCD9D86F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9E51-C7F3-478E-A097-D6DB721EA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6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B6C-3EE6-4934-8043-53FCD9D86F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9E51-C7F3-478E-A097-D6DB721EA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1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B6C-3EE6-4934-8043-53FCD9D86F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9E51-C7F3-478E-A097-D6DB721EA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6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BB6C-3EE6-4934-8043-53FCD9D86F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9E51-C7F3-478E-A097-D6DB721EA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2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0BB6C-3EE6-4934-8043-53FCD9D86F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079E51-C7F3-478E-A097-D6DB721EA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5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chool2\Desktop\педагогический дебют\LFJzD9EbC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721"/>
            <a:ext cx="3001237" cy="225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chool2\Desktop\педагогический дебют\-_iIgEFabP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529" y="1129812"/>
            <a:ext cx="3061907" cy="2296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school2\Desktop\педагогический дебют\BuxOjy3yUv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36" y="3583710"/>
            <a:ext cx="3172525" cy="2379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school2\Desktop\педагогический дебют\JdSUWxgu7p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75" y="3701153"/>
            <a:ext cx="3276230" cy="2457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school2\Desktop\педагогический дебют\Jz5Ggi03nT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58" y="4430439"/>
            <a:ext cx="3107761" cy="2330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school2\Desktop\педагогический дебют\T1a8zGGF5t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42" y="2278027"/>
            <a:ext cx="2902529" cy="2176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фото учитель года\9qzXwDy9LP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36" y="824403"/>
            <a:ext cx="3280793" cy="2460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фото учитель года\k1EVmtYO2K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0" y="4773407"/>
            <a:ext cx="2637447" cy="1978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:\фото учитель года\oKtX_D7Ww4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436" y="282023"/>
            <a:ext cx="2783931" cy="2087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фото учитель года\9_k0AVjU-h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8" y="2628900"/>
            <a:ext cx="2859343" cy="2144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создания интеллект-карт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813034"/>
            <a:ext cx="10626543" cy="39287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1) Располагайте лист горизонтально;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2) Всегда используйте центральный образ;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3) Как можно чаще используйте графические образы;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4) Используйте разные цвета при создании;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5) Варьируйте размеры букв, толщину линий, величину рисунков;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6) Используйте только одно слово на каждую ветвь, предпочтителен печатный шрифт;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7) Ясно излагайте материал;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8) Главные линии рисуйте более жирными и органичными.</a:t>
            </a:r>
          </a:p>
        </p:txBody>
      </p:sp>
    </p:spTree>
    <p:extLst>
      <p:ext uri="{BB962C8B-B14F-4D97-AF65-F5344CB8AC3E}">
        <p14:creationId xmlns:p14="http://schemas.microsoft.com/office/powerpoint/2010/main" val="399404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chool2\Downloads\Zqk722vmZ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44213" y="-2195351"/>
            <a:ext cx="6314090" cy="1122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chool2\Desktop\педагогический дебют\9GwPpe_5tUIKwXsz8YmJVUUoZbyLqfY4jzRTnmRkchJXI93LWLd4YGN0cC9ZGnTSArHl8N1g7f22ya61vkbyg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7" y="105029"/>
            <a:ext cx="4427368" cy="3320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chool2\Desktop\педагогический дебют\o_LwDeuTy2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77" y="689343"/>
            <a:ext cx="4719020" cy="3539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фото учитель года\yEaCobxmS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18" y="3425554"/>
            <a:ext cx="4366804" cy="3275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7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класс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chool2\Desktop\педагогический дебют\AeokyRfc5o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65" y="1870763"/>
            <a:ext cx="3225610" cy="2419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chool2\Desktop\педагогический дебют\0BhvqoKba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00" y="4079076"/>
            <a:ext cx="5297640" cy="2632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school2\Desktop\педагогический дебют\bl0-dAKEr0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4" y="2560736"/>
            <a:ext cx="2962010" cy="2221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school2\Desktop\педагогический дебют\03rXXcQT2H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24" y="1794474"/>
            <a:ext cx="3046136" cy="2284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фото учитель года\1oeWQGs5oa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3" y="192056"/>
            <a:ext cx="3030860" cy="2273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 учитель года\53ymrm0Sxc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6" y="4351572"/>
            <a:ext cx="3146360" cy="2359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C:\Users\school2\Desktop\педагогический дебют\NIauDrfHQC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194" y="385222"/>
            <a:ext cx="2900685" cy="2175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фото учитель года\Le19vzafSjQ8AH4aOTwSnqts19oWcsFNXrsiu4xyPujsok3R6wJ5giQfAyAD3gOstGtWqnFt0ZvH_y1gbR9TKU0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61" y="4079076"/>
            <a:ext cx="3220421" cy="2415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фото учитель года\YdVwW_03EY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669" y="2317222"/>
            <a:ext cx="2630331" cy="1972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формула успеха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01255"/>
            <a:ext cx="9681317" cy="45401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2Т  + 2Т + ∞ = Ч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2Т – труд, терпение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2Т – творчество, талант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 -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0963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937"/>
            <a:ext cx="3628149" cy="507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49" y="2293797"/>
            <a:ext cx="3597427" cy="353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90" y="597449"/>
            <a:ext cx="3623966" cy="414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14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yzZbv7b8V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61" y="799442"/>
            <a:ext cx="7908687" cy="5008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8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4" y="299489"/>
            <a:ext cx="5948927" cy="4461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h2-izobilnyj-r07.gosweb.gosuslugi.ru/netcat_files/22/136/WhatsApp_Image_2024_09_15_at_14.53.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96" y="2530337"/>
            <a:ext cx="5557192" cy="4167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9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71" y="1224454"/>
            <a:ext cx="10074749" cy="452996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педагогическая деятельность учителя </a:t>
            </a:r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</a:t>
            </a: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важный фактор формирования всесторонне развитой личности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43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91" y="1770948"/>
            <a:ext cx="4498832" cy="2288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554182" y="595745"/>
            <a:ext cx="3297382" cy="18426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ЛИЧНОСТНОЕ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192982" y="297873"/>
            <a:ext cx="3546764" cy="18426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ОБУЧАЮЩИХСЯ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54181" y="4308763"/>
            <a:ext cx="3491345" cy="18426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ВСЕСТОРОННЕЕ РАЗВИТИЕ ШКОЛЬНИКОВ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879307" y="4357253"/>
            <a:ext cx="3638766" cy="18426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ПРИОБРЕТЕННЫХ ЗНАНИЙ В ЖИЗНИ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1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186" y="0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Мои методы работы на уроках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school2\Desktop\педагогический дебют\K4GzdwWR-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22" y="4177250"/>
            <a:ext cx="3500675" cy="2625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фото учитель года\b5H6zZHEeU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48" y="795080"/>
            <a:ext cx="2563072" cy="3417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 учитель года\H_Flg2cmM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25" y="3687427"/>
            <a:ext cx="2149723" cy="2866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фото учитель года\5NP85oBbCf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0" y="555237"/>
            <a:ext cx="2716509" cy="3622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chool2\Downloads\xklqV0bZ6J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48" y="1356537"/>
            <a:ext cx="3059352" cy="2294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chool2\Downloads\Yvn8svU6s-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791" y="1129184"/>
            <a:ext cx="3472468" cy="2604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C:\Users\school2\Downloads\dy7L0Vk0BKQN4VgmeXbLs0ALNsTvLlQ_xzEd4CQ_U0CMJ2WzZUDWksNTUKwD-kKKAI--BXGjaKxay7z1tKYesE9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2" y="4250009"/>
            <a:ext cx="3403662" cy="2552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school2\Downloads\ZkmaONQuUi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259" y="3968270"/>
            <a:ext cx="3072815" cy="2304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5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chool2\Desktop\педагогический дебют\certificate (6)_00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" y="381068"/>
            <a:ext cx="2049395" cy="2900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chool2\AppData\Local\Temp\{D9BC1071-3F7F-4134-A11B-60F3CDA06F26}.t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09" y="1541956"/>
            <a:ext cx="1840217" cy="26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chool2\AppData\Local\Temp\{A8BA01E8-0B16-4355-A19D-28F1C0A2A0C7}.t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76" y="1372657"/>
            <a:ext cx="1756523" cy="24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chool2\AppData\Local\Temp\{17E22716-110A-4552-89D6-6BCEBDADC64D}.t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6" y="3853959"/>
            <a:ext cx="1863530" cy="263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chool2\AppData\Local\Temp\{894C189F-84E9-493B-B92F-114D03C22208}.t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99" y="1215431"/>
            <a:ext cx="1669766" cy="23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chool2\AppData\Local\Temp\{D8243060-E22D-4422-BA66-54F106CF2501}.t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18" y="3966063"/>
            <a:ext cx="1903220" cy="26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school2\AppData\Local\Temp\{CFF44E2A-7E46-4FB2-A075-D19DB30A9847}.t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79" y="1004649"/>
            <a:ext cx="1810623" cy="25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school2\AppData\Local\Temp\{11448DA0-113E-4FC0-9C6A-365F878DA296}.t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215" y="3102271"/>
            <a:ext cx="2003266" cy="28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school2\AppData\Local\Temp\{D689ABE4-3713-45FE-8D7C-8416758414D8}.t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78" y="3969206"/>
            <a:ext cx="1899129" cy="268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school2\AppData\Local\Temp\{F7428EAD-1B9E-4B8F-B167-DEC2BC3C0771}.tm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07" y="1976907"/>
            <a:ext cx="1844993" cy="26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school2\AppData\Local\Temp\{9F2F0FA5-3F3F-4C10-A929-729CB84F9D10}.tm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149" y="4036042"/>
            <a:ext cx="1987059" cy="282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7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6652" y="508001"/>
            <a:ext cx="4320335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Интеллект-карты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AppData\Local\Packages\Microsoft.Windows.Photos_8wekyb3d8bbwe\TempState\ShareServiceTempFolder\Снимок экрана (228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85" y="0"/>
            <a:ext cx="4448015" cy="4493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C:\Users\USER\AppData\Local\Packages\Microsoft.Windows.Photos_8wekyb3d8bbwe\TempState\ShareServiceTempFolder\Снимок экрана (229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10821"/>
            <a:ext cx="8860220" cy="3447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2872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635</TotalTime>
  <Words>133</Words>
  <Application>Microsoft Office PowerPoint</Application>
  <PresentationFormat>Произвольный</PresentationFormat>
  <Paragraphs>25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Творческая педагогическая деятельность учителя географии как важный фактор формирования всесторонне развитой личности  </vt:lpstr>
      <vt:lpstr>Презентация PowerPoint</vt:lpstr>
      <vt:lpstr>Мои методы работы на уроках</vt:lpstr>
      <vt:lpstr>Мои достижения</vt:lpstr>
      <vt:lpstr>Интеллект-карты</vt:lpstr>
      <vt:lpstr>Правила создания интеллект-карт</vt:lpstr>
      <vt:lpstr>Презентация PowerPoint</vt:lpstr>
      <vt:lpstr>Презентация PowerPoint</vt:lpstr>
      <vt:lpstr>Мой класс</vt:lpstr>
      <vt:lpstr>Моя формула успеха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педагогическая деятельность учителя географии, как важный фактор формирования всесторонне развитой личности</dc:title>
  <dc:creator>Пользователь</dc:creator>
  <cp:lastModifiedBy>RePack by Diakov</cp:lastModifiedBy>
  <cp:revision>38</cp:revision>
  <dcterms:created xsi:type="dcterms:W3CDTF">2024-11-14T11:44:09Z</dcterms:created>
  <dcterms:modified xsi:type="dcterms:W3CDTF">2024-12-10T04:34:46Z</dcterms:modified>
</cp:coreProperties>
</file>