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7" r:id="rId3"/>
    <p:sldId id="260" r:id="rId4"/>
    <p:sldId id="258" r:id="rId5"/>
    <p:sldId id="259" r:id="rId6"/>
    <p:sldId id="263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380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g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Татьяна\Desktop\5242a301-f948-51ac-b690-a041478bc1a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7" y="3356992"/>
            <a:ext cx="31596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Татьяна\Desktop\stepan-gilev-art-stepan-gile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7" y="242308"/>
            <a:ext cx="3384376" cy="289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Татьяна\Desktop\9869bebc-6111-56cb-8df6-a0489d6b1d85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" r="7294"/>
          <a:stretch/>
        </p:blipFill>
        <p:spPr bwMode="auto">
          <a:xfrm>
            <a:off x="3321076" y="3501008"/>
            <a:ext cx="310792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Татьяна\Desktop\scale_12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2308"/>
            <a:ext cx="2777234" cy="297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501" y="353681"/>
            <a:ext cx="2312131" cy="286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501" y="3429000"/>
            <a:ext cx="2280783" cy="315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Марк Бернес - От героев былых времён_(Muz-Monst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36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9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20072" y="2708920"/>
            <a:ext cx="2006226" cy="1703266"/>
          </a:xfrm>
        </p:spPr>
        <p:txBody>
          <a:bodyPr/>
          <a:lstStyle/>
          <a:p>
            <a:pPr marL="0" indent="0" algn="ctr">
              <a:buNone/>
            </a:pPr>
            <a:r>
              <a:rPr lang="ru-RU" sz="9600" dirty="0" smtClean="0">
                <a:solidFill>
                  <a:srgbClr val="FF0000"/>
                </a:solidFill>
              </a:rPr>
              <a:t> 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51520" y="485227"/>
            <a:ext cx="4536504" cy="5968109"/>
          </a:xfrm>
        </p:spPr>
        <p:txBody>
          <a:bodyPr>
            <a:noAutofit/>
          </a:bodyPr>
          <a:lstStyle/>
          <a:p>
            <a:pPr algn="ctr"/>
            <a:r>
              <a:rPr lang="ru-RU" sz="2400" b="1" u="sng" dirty="0">
                <a:solidFill>
                  <a:srgbClr val="FF0000"/>
                </a:solidFill>
              </a:rPr>
              <a:t>Перечень качеств</a:t>
            </a:r>
          </a:p>
          <a:p>
            <a:pPr algn="ctr"/>
            <a:r>
              <a:rPr lang="ru-RU" sz="2400" b="1" dirty="0"/>
              <a:t>Принципиальность</a:t>
            </a:r>
          </a:p>
          <a:p>
            <a:pPr algn="ctr"/>
            <a:r>
              <a:rPr lang="ru-RU" sz="2400" b="1" dirty="0"/>
              <a:t>Честность</a:t>
            </a:r>
          </a:p>
          <a:p>
            <a:pPr algn="ctr"/>
            <a:r>
              <a:rPr lang="ru-RU" sz="2400" b="1" dirty="0"/>
              <a:t>Ложная жертвенность</a:t>
            </a:r>
          </a:p>
          <a:p>
            <a:pPr algn="ctr"/>
            <a:r>
              <a:rPr lang="ru-RU" sz="2400" b="1" dirty="0"/>
              <a:t>Самопожертвование</a:t>
            </a:r>
          </a:p>
          <a:p>
            <a:pPr algn="ctr"/>
            <a:r>
              <a:rPr lang="ru-RU" sz="2400" b="1" dirty="0"/>
              <a:t>Смелость</a:t>
            </a:r>
          </a:p>
          <a:p>
            <a:pPr algn="ctr"/>
            <a:r>
              <a:rPr lang="ru-RU" sz="2400" b="1" dirty="0"/>
              <a:t>Жалость</a:t>
            </a:r>
          </a:p>
          <a:p>
            <a:pPr algn="ctr"/>
            <a:r>
              <a:rPr lang="ru-RU" sz="2400" b="1" dirty="0"/>
              <a:t>Ответственность</a:t>
            </a:r>
          </a:p>
          <a:p>
            <a:pPr algn="ctr"/>
            <a:r>
              <a:rPr lang="ru-RU" sz="2400" b="1" dirty="0"/>
              <a:t>Доброта</a:t>
            </a:r>
          </a:p>
          <a:p>
            <a:pPr algn="ctr"/>
            <a:r>
              <a:rPr lang="ru-RU" sz="2400" b="1" dirty="0"/>
              <a:t>Сила воли</a:t>
            </a:r>
          </a:p>
          <a:p>
            <a:pPr algn="ctr"/>
            <a:r>
              <a:rPr lang="ru-RU" sz="2400" b="1" dirty="0" smtClean="0"/>
              <a:t>Авторитетность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485227"/>
            <a:ext cx="40324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FF0000"/>
                </a:solidFill>
              </a:rPr>
              <a:t>Перечень </a:t>
            </a:r>
            <a:r>
              <a:rPr lang="ru-RU" sz="2400" b="1" u="sng" dirty="0" smtClean="0">
                <a:solidFill>
                  <a:srgbClr val="FF0000"/>
                </a:solidFill>
              </a:rPr>
              <a:t>качеств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Совестливость</a:t>
            </a:r>
            <a:endParaRPr lang="ru-RU" sz="2400" b="1" dirty="0"/>
          </a:p>
          <a:p>
            <a:pPr>
              <a:lnSpc>
                <a:spcPct val="150000"/>
              </a:lnSpc>
            </a:pPr>
            <a:r>
              <a:rPr lang="ru-RU" sz="2400" b="1" dirty="0"/>
              <a:t>Безрассудство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Страх,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Корысть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Трусость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Бескорыстие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Мужество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Хвастливость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Агрессивность</a:t>
            </a:r>
          </a:p>
          <a:p>
            <a:pPr>
              <a:lnSpc>
                <a:spcPct val="150000"/>
              </a:lnSpc>
            </a:pPr>
            <a:r>
              <a:rPr lang="ru-RU" sz="2400" b="1" dirty="0"/>
              <a:t>Стремление выделиться</a:t>
            </a:r>
          </a:p>
        </p:txBody>
      </p:sp>
    </p:spTree>
    <p:extLst>
      <p:ext uri="{BB962C8B-B14F-4D97-AF65-F5344CB8AC3E}">
        <p14:creationId xmlns:p14="http://schemas.microsoft.com/office/powerpoint/2010/main" val="77041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0" y="188640"/>
            <a:ext cx="324796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235" y="819365"/>
            <a:ext cx="3091463" cy="232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2896"/>
            <a:ext cx="1944216" cy="315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comp1\Desktop\czentr-dosuga-quotneftyanikquot-pozharka-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216" y="3425805"/>
            <a:ext cx="3729700" cy="308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comp1\Desktop\154744e7-5698-5ed5-bc16-07b3ea96209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832" y="3816049"/>
            <a:ext cx="3376704" cy="230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comp1\Desktop\1b62912f-1515-5b16-b860-6865773fc8e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 r="30950"/>
          <a:stretch/>
        </p:blipFill>
        <p:spPr bwMode="auto">
          <a:xfrm>
            <a:off x="5924135" y="94320"/>
            <a:ext cx="3255265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57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157192"/>
            <a:ext cx="856895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Зайцев Василий Ефимович 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32657"/>
            <a:ext cx="3875166" cy="479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9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085184"/>
            <a:ext cx="867645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Умрихин Евгений Викторович</a:t>
            </a:r>
            <a:endParaRPr lang="ru-RU" dirty="0"/>
          </a:p>
        </p:txBody>
      </p:sp>
      <p:pic>
        <p:nvPicPr>
          <p:cNvPr id="1026" name="Picture 2" descr="C:\Users\school2\Downloads\VfdNghvlYg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738"/>
            <a:ext cx="3534525" cy="489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66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047750"/>
            <a:ext cx="6667500" cy="4762500"/>
          </a:xfrm>
          <a:prstGeom prst="rect">
            <a:avLst/>
          </a:prstGeom>
        </p:spPr>
      </p:pic>
      <p:pic>
        <p:nvPicPr>
          <p:cNvPr id="2" name="z_uk-metronoma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857" y="5678016"/>
            <a:ext cx="609600" cy="609600"/>
          </a:xfrm>
          <a:prstGeom prst="rect">
            <a:avLst/>
          </a:prstGeom>
        </p:spPr>
      </p:pic>
      <p:pic>
        <p:nvPicPr>
          <p:cNvPr id="4" name="Журавли. Д. Бабенцева. Песня (вар.3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4208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7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84784"/>
            <a:ext cx="7992887" cy="4030384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0" dirty="0" smtClean="0">
                <a:solidFill>
                  <a:srgbClr val="FF0000"/>
                </a:solidFill>
              </a:rPr>
              <a:t>КТО  Я?</a:t>
            </a:r>
            <a:endParaRPr lang="ru-RU" sz="1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92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65</TotalTime>
  <Words>38</Words>
  <Application>Microsoft Office PowerPoint</Application>
  <PresentationFormat>Экран (4:3)</PresentationFormat>
  <Paragraphs>26</Paragraphs>
  <Slides>7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Воздушный поток</vt:lpstr>
      <vt:lpstr>Презентация PowerPoint</vt:lpstr>
      <vt:lpstr> </vt:lpstr>
      <vt:lpstr>Презентация PowerPoint</vt:lpstr>
      <vt:lpstr>Зайцев Василий Ефимович </vt:lpstr>
      <vt:lpstr>Умрихин Евгений Викторович</vt:lpstr>
      <vt:lpstr>Презентация PowerPoint</vt:lpstr>
      <vt:lpstr>КТО  Я?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Классный час - рассуждение</dc:title>
  <dc:creator>comp1</dc:creator>
  <cp:lastModifiedBy>comp1</cp:lastModifiedBy>
  <cp:revision>11</cp:revision>
  <dcterms:created xsi:type="dcterms:W3CDTF">2024-12-01T17:30:36Z</dcterms:created>
  <dcterms:modified xsi:type="dcterms:W3CDTF">2024-12-02T17:05:58Z</dcterms:modified>
</cp:coreProperties>
</file>